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handoutMasterIdLst>
    <p:handoutMasterId r:id="rId10"/>
  </p:handoutMasterIdLst>
  <p:sldIdLst>
    <p:sldId id="265" r:id="rId5"/>
    <p:sldId id="277" r:id="rId6"/>
    <p:sldId id="288" r:id="rId7"/>
    <p:sldId id="289" r:id="rId8"/>
  </p:sldIdLst>
  <p:sldSz cx="9144000" cy="6858000" type="screen4x3"/>
  <p:notesSz cx="6669088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95" autoAdjust="0"/>
  </p:normalViewPr>
  <p:slideViewPr>
    <p:cSldViewPr>
      <p:cViewPr varScale="1">
        <p:scale>
          <a:sx n="60" d="100"/>
          <a:sy n="60" d="100"/>
        </p:scale>
        <p:origin x="16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FFF8B-87A6-473C-8990-5960E622AF3D}" type="datetimeFigureOut">
              <a:rPr lang="nl-NL" smtClean="0"/>
              <a:t>27-3-2017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EF203-43DA-43F2-B941-C7C4F48D1D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54543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37A04-DEB3-4C55-BAEA-324F4DC33060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89515"/>
            <a:ext cx="533527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6"/>
            <a:ext cx="2889938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3D587-00A0-4BF8-8E72-124992F7B496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498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C51D0-3AA7-4BB1-A10F-B434DE6CD123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3974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9035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642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A3D587-00A0-4BF8-8E72-124992F7B496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9258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F7C59F7-A3B4-4A1A-AE7A-79F5E855CD47}" type="datetimeFigureOut">
              <a:rPr lang="nl-NL" smtClean="0"/>
              <a:pPr/>
              <a:t>27-3-2017</a:t>
            </a:fld>
            <a:endParaRPr lang="nl-N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5F1773B-D26D-4D74-8585-91BF55AF6D3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nl-NL" dirty="0" smtClean="0"/>
              <a:t>Plantenteelt </a:t>
            </a:r>
            <a:r>
              <a:rPr lang="nl-NL" dirty="0" err="1" smtClean="0"/>
              <a:t>vakdag</a:t>
            </a:r>
            <a:endParaRPr lang="nl-NL" dirty="0"/>
          </a:p>
        </p:txBody>
      </p:sp>
      <p:sp>
        <p:nvSpPr>
          <p:cNvPr id="5" name="TextBox 4"/>
          <p:cNvSpPr txBox="1"/>
          <p:nvPr/>
        </p:nvSpPr>
        <p:spPr>
          <a:xfrm>
            <a:off x="7380312" y="6056582"/>
            <a:ext cx="1763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R. </a:t>
            </a:r>
            <a:r>
              <a:rPr lang="nl-NL" dirty="0" err="1" smtClean="0"/>
              <a:t>Soesman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912" y="2748577"/>
            <a:ext cx="3686175" cy="136084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nl-NL" dirty="0" smtClean="0"/>
          </a:p>
          <a:p>
            <a:pPr marL="109728" indent="0">
              <a:buNone/>
            </a:pPr>
            <a:endParaRPr lang="nl-NL" dirty="0"/>
          </a:p>
          <a:p>
            <a:pPr marL="109728" indent="0">
              <a:buNone/>
            </a:pPr>
            <a:endParaRPr lang="nl-NL" dirty="0" smtClean="0"/>
          </a:p>
          <a:p>
            <a:pPr marL="109728" indent="0">
              <a:buNone/>
            </a:pPr>
            <a:r>
              <a:rPr lang="nl-NL" sz="8800" dirty="0" smtClean="0"/>
              <a:t>      Les </a:t>
            </a:r>
            <a:r>
              <a:rPr lang="nl-NL" sz="8800" dirty="0" smtClean="0"/>
              <a:t>6</a:t>
            </a:r>
            <a:endParaRPr lang="nl-NL" sz="8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2080" y="511462"/>
            <a:ext cx="3683000" cy="1359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20743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endParaRPr lang="nl-NL" dirty="0" smtClean="0"/>
          </a:p>
          <a:p>
            <a:pPr marL="109728" indent="0">
              <a:buNone/>
            </a:pPr>
            <a:r>
              <a:rPr lang="nl-NL" sz="2400" b="1" dirty="0" err="1" smtClean="0"/>
              <a:t>Toetsdag</a:t>
            </a:r>
            <a:r>
              <a:rPr lang="nl-NL" sz="2400" b="1" dirty="0" smtClean="0"/>
              <a:t>:</a:t>
            </a:r>
            <a:endParaRPr lang="nl-NL" sz="2400" b="1" dirty="0" smtClean="0"/>
          </a:p>
          <a:p>
            <a:pPr marL="109728" indent="0">
              <a:buNone/>
            </a:pPr>
            <a:r>
              <a:rPr lang="nl-NL" sz="2000" dirty="0" smtClean="0"/>
              <a:t>Inleveren voor de toets:</a:t>
            </a:r>
          </a:p>
          <a:p>
            <a:pPr marL="109728" indent="0">
              <a:buNone/>
            </a:pPr>
            <a:r>
              <a:rPr lang="nl-NL" sz="2000" dirty="0" smtClean="0"/>
              <a:t>In map: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000" dirty="0" smtClean="0"/>
              <a:t>30 uitgewerkte planten van het leerbedrijf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000" dirty="0" smtClean="0"/>
              <a:t>BPV opdrachten, ondertekend door leerbedrijf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000" dirty="0" smtClean="0"/>
              <a:t>Logboek excursies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000" dirty="0" smtClean="0"/>
              <a:t>Logboek praktijkles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000" dirty="0" smtClean="0"/>
              <a:t>Tussenbeoordeling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000" dirty="0" smtClean="0"/>
              <a:t>Urenregistratie in BPV boekje</a:t>
            </a:r>
          </a:p>
          <a:p>
            <a:pPr marL="109728" indent="0">
              <a:buNone/>
            </a:pPr>
            <a:endParaRPr lang="nl-NL" sz="2000" dirty="0"/>
          </a:p>
          <a:p>
            <a:pPr marL="109728" indent="0">
              <a:buNone/>
            </a:pPr>
            <a:r>
              <a:rPr lang="nl-NL" sz="2000" dirty="0" smtClean="0"/>
              <a:t>Via mail: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nl-NL" sz="2000" dirty="0" smtClean="0"/>
              <a:t>Antwoorden </a:t>
            </a:r>
            <a:r>
              <a:rPr lang="nl-NL" sz="2000" dirty="0" err="1" smtClean="0"/>
              <a:t>webquest</a:t>
            </a:r>
            <a:endParaRPr lang="nl-NL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nl-NL" sz="2000" dirty="0" smtClean="0"/>
          </a:p>
          <a:p>
            <a:pPr marL="109728" indent="0">
              <a:buNone/>
            </a:pPr>
            <a:endParaRPr lang="nl-NL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nl-NL" sz="2000" dirty="0" smtClean="0"/>
          </a:p>
          <a:p>
            <a:pPr marL="109728" indent="0">
              <a:buNone/>
            </a:pPr>
            <a:endParaRPr lang="nl-NL" sz="24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2080" y="511462"/>
            <a:ext cx="3683000" cy="1359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Afbeelding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6096" y="3755277"/>
            <a:ext cx="3087613" cy="2677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9164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nl-NL" dirty="0" smtClean="0"/>
          </a:p>
          <a:p>
            <a:pPr marL="109728" indent="0">
              <a:buNone/>
            </a:pPr>
            <a:r>
              <a:rPr lang="nl-NL" sz="2400" b="1" dirty="0" err="1" smtClean="0"/>
              <a:t>Toetsdag</a:t>
            </a:r>
            <a:r>
              <a:rPr lang="nl-NL" sz="2400" b="1" dirty="0" smtClean="0"/>
              <a:t>:</a:t>
            </a:r>
            <a:endParaRPr lang="nl-NL" sz="2400" b="1" dirty="0" smtClean="0"/>
          </a:p>
          <a:p>
            <a:pPr marL="109728" indent="0">
              <a:buNone/>
            </a:pPr>
            <a:endParaRPr lang="nl-NL" sz="2000" dirty="0"/>
          </a:p>
          <a:p>
            <a:pPr marL="109728" indent="0">
              <a:buNone/>
            </a:pPr>
            <a:r>
              <a:rPr lang="nl-NL" sz="2000" dirty="0" smtClean="0"/>
              <a:t>Veel succes met de toets!</a:t>
            </a:r>
          </a:p>
          <a:p>
            <a:pPr marL="109728" indent="0">
              <a:buNone/>
            </a:pPr>
            <a:endParaRPr lang="nl-NL" sz="2000" dirty="0"/>
          </a:p>
          <a:p>
            <a:pPr marL="109728" indent="0">
              <a:buNone/>
            </a:pPr>
            <a:endParaRPr lang="nl-NL" sz="2000" dirty="0" smtClean="0"/>
          </a:p>
          <a:p>
            <a:pPr marL="109728" indent="0">
              <a:buNone/>
            </a:pPr>
            <a:endParaRPr lang="nl-NL" sz="2000" dirty="0" smtClean="0"/>
          </a:p>
          <a:p>
            <a:pPr>
              <a:buFont typeface="Arial" panose="020B0604020202020204" pitchFamily="34" charset="0"/>
              <a:buChar char="•"/>
            </a:pPr>
            <a:endParaRPr lang="nl-NL" sz="2000" dirty="0" smtClean="0"/>
          </a:p>
          <a:p>
            <a:pPr marL="109728" indent="0">
              <a:buNone/>
            </a:pPr>
            <a:endParaRPr lang="nl-NL" sz="24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2080" y="511462"/>
            <a:ext cx="3683000" cy="1359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3808" y="3356992"/>
            <a:ext cx="3160762" cy="3118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8266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C2E150DD3FF547BFFD7598BE20C2A0" ma:contentTypeVersion="0" ma:contentTypeDescription="Een nieuw document maken." ma:contentTypeScope="" ma:versionID="e7a8bd995f49ae6cce78fb7f38a28d3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73da0342c567f274c68f93872d94a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95645F-C929-48A9-8F9F-B7C274F9FDFE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50D56B-67BC-4E6E-87D3-9B7A89CA66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7F4F410-FBA9-4DF6-A161-13BCE977F9E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982</TotalTime>
  <Words>56</Words>
  <Application>Microsoft Office PowerPoint</Application>
  <PresentationFormat>Diavoorstelling (4:3)</PresentationFormat>
  <Paragraphs>32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1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Plantenteelt vakdag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Teelt 5-12-2013</dc:title>
  <dc:creator>Mathijs</dc:creator>
  <cp:lastModifiedBy>Robert Soesman</cp:lastModifiedBy>
  <cp:revision>128</cp:revision>
  <cp:lastPrinted>2014-09-16T08:36:35Z</cp:lastPrinted>
  <dcterms:created xsi:type="dcterms:W3CDTF">2013-12-03T16:07:15Z</dcterms:created>
  <dcterms:modified xsi:type="dcterms:W3CDTF">2017-03-27T10:21:42Z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0x01010030C2E150DD3FF547BFFD7598BE20C2A0</vt:lpwstr>
  </property>
</Properties>
</file>